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3" r:id="rId3"/>
    <p:sldId id="257" r:id="rId4"/>
    <p:sldId id="271" r:id="rId5"/>
    <p:sldId id="280" r:id="rId6"/>
    <p:sldId id="281" r:id="rId7"/>
    <p:sldId id="282" r:id="rId8"/>
    <p:sldId id="284" r:id="rId9"/>
    <p:sldId id="261" r:id="rId10"/>
    <p:sldId id="258" r:id="rId11"/>
    <p:sldId id="260" r:id="rId12"/>
    <p:sldId id="278" r:id="rId13"/>
    <p:sldId id="277" r:id="rId14"/>
    <p:sldId id="279" r:id="rId15"/>
    <p:sldId id="272" r:id="rId16"/>
    <p:sldId id="285" r:id="rId17"/>
    <p:sldId id="286" r:id="rId18"/>
    <p:sldId id="287" r:id="rId19"/>
    <p:sldId id="288" r:id="rId20"/>
    <p:sldId id="27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2" autoAdjust="0"/>
    <p:restoredTop sz="94660"/>
  </p:normalViewPr>
  <p:slideViewPr>
    <p:cSldViewPr snapToGrid="0">
      <p:cViewPr varScale="1">
        <p:scale>
          <a:sx n="116" d="100"/>
          <a:sy n="116" d="100"/>
        </p:scale>
        <p:origin x="33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11/5/2021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404534"/>
            <a:ext cx="9217152" cy="1646302"/>
          </a:xfrm>
        </p:spPr>
        <p:txBody>
          <a:bodyPr/>
          <a:lstStyle/>
          <a:p>
            <a:r>
              <a:rPr lang="id-ID" dirty="0"/>
              <a:t>“Tantangan Dan Peluang UMKM Aceh Di Era Baru”</a:t>
            </a:r>
            <a:endParaRPr lang="en-US" dirty="0"/>
          </a:p>
        </p:txBody>
      </p:sp>
      <p:sp>
        <p:nvSpPr>
          <p:cNvPr id="3" name="Subtitle 2"/>
          <p:cNvSpPr>
            <a:spLocks noGrp="1"/>
          </p:cNvSpPr>
          <p:nvPr>
            <p:ph type="subTitle" idx="1"/>
          </p:nvPr>
        </p:nvSpPr>
        <p:spPr/>
        <p:txBody>
          <a:bodyPr/>
          <a:lstStyle/>
          <a:p>
            <a:r>
              <a:rPr lang="en-US" dirty="0" smtClean="0"/>
              <a:t>DR. </a:t>
            </a:r>
            <a:r>
              <a:rPr lang="en-US" dirty="0" err="1" smtClean="0"/>
              <a:t>Iskandarsyah</a:t>
            </a:r>
            <a:r>
              <a:rPr lang="en-US" dirty="0" smtClean="0"/>
              <a:t> </a:t>
            </a:r>
            <a:r>
              <a:rPr lang="en-US" dirty="0" err="1" smtClean="0"/>
              <a:t>Madjid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3915" y="0"/>
            <a:ext cx="1665806" cy="240453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95500" cy="2181225"/>
          </a:xfrm>
          <a:prstGeom prst="rect">
            <a:avLst/>
          </a:prstGeom>
        </p:spPr>
      </p:pic>
    </p:spTree>
    <p:extLst>
      <p:ext uri="{BB962C8B-B14F-4D97-AF65-F5344CB8AC3E}">
        <p14:creationId xmlns:p14="http://schemas.microsoft.com/office/powerpoint/2010/main" val="450711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95072"/>
            <a:ext cx="8596668" cy="1320800"/>
          </a:xfrm>
        </p:spPr>
        <p:txBody>
          <a:bodyPr/>
          <a:lstStyle/>
          <a:p>
            <a:endParaRPr lang="en-US" dirty="0"/>
          </a:p>
        </p:txBody>
      </p:sp>
      <p:pic>
        <p:nvPicPr>
          <p:cNvPr id="5" name="Picture 4"/>
          <p:cNvPicPr>
            <a:picLocks noChangeAspect="1"/>
          </p:cNvPicPr>
          <p:nvPr/>
        </p:nvPicPr>
        <p:blipFill>
          <a:blip r:embed="rId2"/>
          <a:stretch>
            <a:fillRect/>
          </a:stretch>
        </p:blipFill>
        <p:spPr>
          <a:xfrm>
            <a:off x="387179" y="1818759"/>
            <a:ext cx="9382382" cy="4691191"/>
          </a:xfrm>
          <a:prstGeom prst="rect">
            <a:avLst/>
          </a:prstGeom>
        </p:spPr>
      </p:pic>
    </p:spTree>
    <p:extLst>
      <p:ext uri="{BB962C8B-B14F-4D97-AF65-F5344CB8AC3E}">
        <p14:creationId xmlns:p14="http://schemas.microsoft.com/office/powerpoint/2010/main" val="7036937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Medsos terlaris di Indonesia per Januari 20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461" y="2097258"/>
            <a:ext cx="9260274" cy="4630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80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Ecommerce in Indonesia in 2019 — DataReportal – Global Digital Insigh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117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089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2" name="Picture 4" descr="Overview of Indonesia&amp;#39;s Online Consumer Behaviour in Q4 - Jan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00179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7344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74142" y="58308"/>
            <a:ext cx="10549825" cy="6799692"/>
          </a:xfrm>
          <a:prstGeom prst="rect">
            <a:avLst/>
          </a:prstGeom>
        </p:spPr>
      </p:pic>
    </p:spTree>
    <p:extLst>
      <p:ext uri="{BB962C8B-B14F-4D97-AF65-F5344CB8AC3E}">
        <p14:creationId xmlns:p14="http://schemas.microsoft.com/office/powerpoint/2010/main" val="6876415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0427" y="33488"/>
            <a:ext cx="9099349" cy="6824512"/>
          </a:xfrm>
        </p:spPr>
      </p:pic>
    </p:spTree>
    <p:extLst>
      <p:ext uri="{BB962C8B-B14F-4D97-AF65-F5344CB8AC3E}">
        <p14:creationId xmlns:p14="http://schemas.microsoft.com/office/powerpoint/2010/main" val="4253260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From Industry 4.0 to Agriculture 4.0: A Framework to Manage Product Data in  Agri-Food Supply Chain for Voluntary Traceability | Semantic Scho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444" y="0"/>
            <a:ext cx="9565719" cy="6796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4736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Coffee Packaging – Farmers First | Domesti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115330"/>
            <a:ext cx="7810500" cy="699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3698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oi Chaang Coffee | iF WORLD DESIGN GU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7618" y="1647568"/>
            <a:ext cx="5818584" cy="4114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77334" y="2160589"/>
            <a:ext cx="5830558" cy="3880773"/>
          </a:xfrm>
        </p:spPr>
        <p:txBody>
          <a:bodyPr>
            <a:normAutofit fontScale="92500" lnSpcReduction="10000"/>
          </a:bodyPr>
          <a:lstStyle/>
          <a:p>
            <a:r>
              <a:rPr lang="en-US" dirty="0"/>
              <a:t>In each production and processing of </a:t>
            </a:r>
            <a:r>
              <a:rPr lang="en-US" dirty="0" err="1"/>
              <a:t>Doi</a:t>
            </a:r>
            <a:r>
              <a:rPr lang="en-US" dirty="0"/>
              <a:t> </a:t>
            </a:r>
            <a:r>
              <a:rPr lang="en-US" dirty="0" err="1"/>
              <a:t>Chaang</a:t>
            </a:r>
            <a:r>
              <a:rPr lang="en-US" dirty="0"/>
              <a:t> coffee starting from planting Hand picking fresh coffee from the plant Wet processing is selected until the most suitable process to create the flavor until </a:t>
            </a:r>
            <a:r>
              <a:rPr lang="en-US" dirty="0" err="1"/>
              <a:t>Doi</a:t>
            </a:r>
            <a:r>
              <a:rPr lang="en-US" dirty="0"/>
              <a:t> </a:t>
            </a:r>
            <a:r>
              <a:rPr lang="en-US" dirty="0" err="1"/>
              <a:t>Chaang</a:t>
            </a:r>
            <a:r>
              <a:rPr lang="en-US" dirty="0"/>
              <a:t> coffee is a specialty Arabica coffee (Specialty coffee) grown only in </a:t>
            </a:r>
            <a:r>
              <a:rPr lang="en-US" dirty="0" err="1"/>
              <a:t>Doi</a:t>
            </a:r>
            <a:r>
              <a:rPr lang="en-US" dirty="0"/>
              <a:t> Chang area. It has been certified by many international standards with a unique scent that is particularly fragrant. sour (fruit acids) that drink and make your throat feel low in caffeine It has a high mellow flavor. It is the perfect balance between arable land and highland terrain with cold weather all year round. together with care and attention in every step resulting in high quality Arabica coffee As the saying goes, “</a:t>
            </a:r>
            <a:r>
              <a:rPr lang="en-US" dirty="0" err="1"/>
              <a:t>Doi</a:t>
            </a:r>
            <a:r>
              <a:rPr lang="en-US" dirty="0"/>
              <a:t> </a:t>
            </a:r>
            <a:r>
              <a:rPr lang="en-US" dirty="0" err="1"/>
              <a:t>Chaang</a:t>
            </a:r>
            <a:r>
              <a:rPr lang="en-US" dirty="0"/>
              <a:t> Coffee, the identity of Thai coffee. The best coffee in the world”</a:t>
            </a:r>
          </a:p>
        </p:txBody>
      </p:sp>
    </p:spTree>
    <p:extLst>
      <p:ext uri="{BB962C8B-B14F-4D97-AF65-F5344CB8AC3E}">
        <p14:creationId xmlns:p14="http://schemas.microsoft.com/office/powerpoint/2010/main" val="194888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Branding Produk : Mengenal Dan Menciptakan &amp;quot;Brand&amp;quot; - Artikel | Campus  Digi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070" y="0"/>
            <a:ext cx="1028185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234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Kriteria UMKM Terbaru PP No. 7 Tahun 2021 – iREAP POS NEWS and TI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0451" y="0"/>
            <a:ext cx="6055754" cy="6856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357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567" y="2520779"/>
            <a:ext cx="8596668" cy="1320800"/>
          </a:xfrm>
        </p:spPr>
        <p:txBody>
          <a:bodyPr/>
          <a:lstStyle/>
          <a:p>
            <a:pPr algn="ctr"/>
            <a:r>
              <a:rPr lang="en-US" dirty="0" smtClean="0"/>
              <a:t>TERIMA KASIH</a:t>
            </a:r>
            <a:br>
              <a:rPr lang="en-US" dirty="0" smtClean="0"/>
            </a:br>
            <a:r>
              <a:rPr lang="en-US" dirty="0" smtClean="0"/>
              <a:t>08116807444</a:t>
            </a:r>
            <a:endParaRPr lang="en-US" dirty="0"/>
          </a:p>
        </p:txBody>
      </p:sp>
    </p:spTree>
    <p:extLst>
      <p:ext uri="{BB962C8B-B14F-4D97-AF65-F5344CB8AC3E}">
        <p14:creationId xmlns:p14="http://schemas.microsoft.com/office/powerpoint/2010/main" val="3472505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Triple Disruption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418" y="1359408"/>
            <a:ext cx="8343900" cy="5334000"/>
          </a:xfrm>
          <a:prstGeom prst="rect">
            <a:avLst/>
          </a:prstGeom>
        </p:spPr>
      </p:pic>
    </p:spTree>
    <p:extLst>
      <p:ext uri="{BB962C8B-B14F-4D97-AF65-F5344CB8AC3E}">
        <p14:creationId xmlns:p14="http://schemas.microsoft.com/office/powerpoint/2010/main" val="3083140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5392" y="-728"/>
            <a:ext cx="5498591" cy="6880918"/>
          </a:xfrm>
        </p:spPr>
      </p:pic>
    </p:spTree>
    <p:extLst>
      <p:ext uri="{BB962C8B-B14F-4D97-AF65-F5344CB8AC3E}">
        <p14:creationId xmlns:p14="http://schemas.microsoft.com/office/powerpoint/2010/main" val="1418293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3409" y="0"/>
            <a:ext cx="6858000" cy="6858000"/>
          </a:xfrm>
        </p:spPr>
      </p:pic>
    </p:spTree>
    <p:extLst>
      <p:ext uri="{BB962C8B-B14F-4D97-AF65-F5344CB8AC3E}">
        <p14:creationId xmlns:p14="http://schemas.microsoft.com/office/powerpoint/2010/main" val="4045419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8357" y="0"/>
            <a:ext cx="6860316" cy="6860316"/>
          </a:xfrm>
        </p:spPr>
      </p:pic>
    </p:spTree>
    <p:extLst>
      <p:ext uri="{BB962C8B-B14F-4D97-AF65-F5344CB8AC3E}">
        <p14:creationId xmlns:p14="http://schemas.microsoft.com/office/powerpoint/2010/main" val="4087447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9503" y="45653"/>
            <a:ext cx="6812692" cy="6812692"/>
          </a:xfrm>
        </p:spPr>
      </p:pic>
    </p:spTree>
    <p:extLst>
      <p:ext uri="{BB962C8B-B14F-4D97-AF65-F5344CB8AC3E}">
        <p14:creationId xmlns:p14="http://schemas.microsoft.com/office/powerpoint/2010/main" val="3581924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During A Pandemic, Digital Marketing Becomes More Important Than E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24952" cy="611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006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811441" y="2047617"/>
            <a:ext cx="8328454" cy="4684755"/>
          </a:xfrm>
          <a:prstGeom prst="rect">
            <a:avLst/>
          </a:prstGeom>
        </p:spPr>
      </p:pic>
    </p:spTree>
    <p:extLst>
      <p:ext uri="{BB962C8B-B14F-4D97-AF65-F5344CB8AC3E}">
        <p14:creationId xmlns:p14="http://schemas.microsoft.com/office/powerpoint/2010/main" val="54361308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605</TotalTime>
  <Words>27</Words>
  <Application>Microsoft Office PowerPoint</Application>
  <PresentationFormat>Widescreen</PresentationFormat>
  <Paragraphs>5</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Trebuchet MS</vt:lpstr>
      <vt:lpstr>Wingdings 3</vt:lpstr>
      <vt:lpstr>Facet</vt:lpstr>
      <vt:lpstr>“Tantangan Dan Peluang UMKM Aceh Di Era Baru”</vt:lpstr>
      <vt:lpstr>PowerPoint Presentation</vt:lpstr>
      <vt:lpstr>Triple Disruption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TERIMA KASIH 08116807444</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Sosialisasi e-Market bagi para pelaku UMKM</dc:title>
  <dc:creator>Microsoft account</dc:creator>
  <cp:lastModifiedBy>Microsoft account</cp:lastModifiedBy>
  <cp:revision>20</cp:revision>
  <dcterms:created xsi:type="dcterms:W3CDTF">2021-06-17T09:00:45Z</dcterms:created>
  <dcterms:modified xsi:type="dcterms:W3CDTF">2021-11-05T14:44:49Z</dcterms:modified>
</cp:coreProperties>
</file>